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9"/>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 id="2147475221" r:id="rId53"/>
    <p:sldId id="2147475222" r:id="rId54"/>
    <p:sldId id="2147475223" r:id="rId55"/>
    <p:sldId id="2147475224" r:id="rId56"/>
    <p:sldId id="2147475225" r:id="rId57"/>
    <p:sldId id="2147475226" r:id="rId5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9E394A6C-2D2E-48FF-9AF7-4CFDDB3077F8}">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85" d="100"/>
          <a:sy n="85" d="100"/>
        </p:scale>
        <p:origin x="444" y="84"/>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63" Type="http://schemas.openxmlformats.org/officeDocument/2006/relationships/tableStyles" Target="tableStyles.xml"/><Relationship Id="rId64" Type="http://schemas.microsoft.com/office/2015/10/relationships/revisionInfo" Target="revisionInfo.xml"/><Relationship Id="rId65"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0.02813510240933092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0.013168861037807284</c:v>
                </c:pt>
                <c:pt idx="5">
                  <c:v>0.1351254479289391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0.0020976903868425343</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0.09805693336185896</c:v>
                </c:pt>
                <c:pt idx="5">
                  <c:v>0.1555086378378238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0.05004277120293707</c:v>
                </c:pt>
                <c:pt idx="5">
                  <c:v>0.21022268056492915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0.22360514585842808</c:v>
                </c:pt>
                <c:pt idx="5">
                  <c:v>0.7763948541415719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0.004967867469613551</c:v>
                </c:pt>
                <c:pt idx="5">
                  <c:v>0.029381971951875023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0.052056343329605625</c:v>
                </c:pt>
                <c:pt idx="5">
                  <c:v>0.9479436566703944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0.017423533038835943</c:v>
                </c:pt>
                <c:pt idx="5">
                  <c:v>0.9825764669611641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0.017423533038835943</c:v>
                </c:pt>
                <c:pt idx="5">
                  <c:v>0.9825764669611641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0.024238281095927957</c:v>
                </c:pt>
                <c:pt idx="4">
                  <c:v>0.9703468669643357</c:v>
                </c:pt>
                <c:pt idx="5">
                  <c:v>0.005413367088669396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0.1317290666257316</c:v>
                </c:pt>
                <c:pt idx="5">
                  <c:v>0.0007321532850981492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0.028509380425775548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0.16511377992090742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0.0013957826060293156</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0.009100175784980296</c:v>
                </c:pt>
                <c:pt idx="4">
                  <c:v>0.0025664433600769906</c:v>
                </c:pt>
                <c:pt idx="5">
                  <c:v>0.20180210253763534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0.0010700733958231108</c:v>
                </c:pt>
                <c:pt idx="5">
                  <c:v>0.27872504504571294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0.024238281095927957</c:v>
                </c:pt>
                <c:pt idx="4">
                  <c:v>0.9703468669643357</c:v>
                </c:pt>
                <c:pt idx="5">
                  <c:v>0.005413367088669396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0.03654133627071417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0.00824377547534882</c:v>
                </c:pt>
                <c:pt idx="5">
                  <c:v>0.9917562245246512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0.052056343329605625</c:v>
                </c:pt>
                <c:pt idx="5">
                  <c:v>0.9479436566703944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0.00824377547534882</c:v>
                </c:pt>
                <c:pt idx="5">
                  <c:v>0.9917562245246512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0.052056343329605625</c:v>
                </c:pt>
                <c:pt idx="5">
                  <c:v>0.9479436566703944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0.052056343329605625</c:v>
                </c:pt>
                <c:pt idx="5">
                  <c:v>0.9479436566703944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0.0031597009283891027</c:v>
                </c:pt>
                <c:pt idx="4">
                  <c:v>0.22252527356135005</c:v>
                </c:pt>
                <c:pt idx="5">
                  <c:v>0.7743146313423718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0.1078982552789282</c:v>
                </c:pt>
                <c:pt idx="5">
                  <c:v>0.014067533925502595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0.032235911735827946</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0.01699174499212642</c:v>
                </c:pt>
                <c:pt idx="5">
                  <c:v>0.13355763998387588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0.0011808594241642617</c:v>
                </c:pt>
                <c:pt idx="4">
                  <c:v>0.15119299446825168</c:v>
                </c:pt>
                <c:pt idx="5">
                  <c:v>0.08625162424227127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0.053830062809249894</c:v>
                </c:pt>
                <c:pt idx="5">
                  <c:v>0.2155110275943783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0.0031597009283891027</c:v>
                </c:pt>
                <c:pt idx="4">
                  <c:v>0.22252527356135005</c:v>
                </c:pt>
                <c:pt idx="5">
                  <c:v>0.7743146313423718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0.007118344355055473</c:v>
                </c:pt>
                <c:pt idx="5">
                  <c:v>0.030070437817552392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0.0031597009283891027</c:v>
                </c:pt>
                <c:pt idx="4">
                  <c:v>0.22252527356135005</c:v>
                </c:pt>
                <c:pt idx="5">
                  <c:v>0.7743146313423718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0.002073048452954874</c:v>
                </c:pt>
                <c:pt idx="5">
                  <c:v>0.9979269515470451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0.1078982552789282</c:v>
                </c:pt>
                <c:pt idx="5">
                  <c:v>0.014067533925502595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0.002073048452954874</c:v>
                </c:pt>
                <c:pt idx="5">
                  <c:v>0.9979269515470451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0.024593004023917404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0.01699174499212642</c:v>
                </c:pt>
                <c:pt idx="5">
                  <c:v>0.13355763998387588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0.05948784410285978</c:v>
                </c:pt>
                <c:pt idx="5">
                  <c:v>0.9405121558971402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0.0013158747647989788</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0.05948784410285978</c:v>
                </c:pt>
                <c:pt idx="5">
                  <c:v>0.9405121558971402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0.0011808594241642617</c:v>
                </c:pt>
                <c:pt idx="4">
                  <c:v>0.15119299446825168</c:v>
                </c:pt>
                <c:pt idx="5">
                  <c:v>0.08625162424227127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0.22360514585842808</c:v>
                </c:pt>
                <c:pt idx="5">
                  <c:v>0.7763948541415719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0.01277254335495254</c:v>
                </c:pt>
                <c:pt idx="5">
                  <c:v>0.11359116289890782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0.04037195032736752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0.013168861037807284</c:v>
                </c:pt>
                <c:pt idx="5">
                  <c:v>0.1351254479289391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0.09805693336185896</c:v>
                </c:pt>
                <c:pt idx="5">
                  <c:v>0.1555086378378238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0.05004277120293707</c:v>
                </c:pt>
                <c:pt idx="5">
                  <c:v>0.21022268056492915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0.22360514585842808</c:v>
                </c:pt>
                <c:pt idx="5">
                  <c:v>0.7763948541415719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0.004967867469613551</c:v>
                </c:pt>
                <c:pt idx="5">
                  <c:v>0.029381971951875023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0.053830062809249894</c:v>
                </c:pt>
                <c:pt idx="5">
                  <c:v>0.2155110275943783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0.017423533038835943</c:v>
                </c:pt>
                <c:pt idx="5">
                  <c:v>0.9825764669611641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0.017423533038835943</c:v>
                </c:pt>
                <c:pt idx="5">
                  <c:v>0.9825764669611641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0.0031597009283891027</c:v>
                </c:pt>
                <c:pt idx="4">
                  <c:v>0.22252527356135005</c:v>
                </c:pt>
                <c:pt idx="5">
                  <c:v>0.7743146313423718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0.024238281095927957</c:v>
                </c:pt>
                <c:pt idx="4">
                  <c:v>0.9703468669643357</c:v>
                </c:pt>
                <c:pt idx="5">
                  <c:v>0.005413367088669396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0.1317290666257316</c:v>
                </c:pt>
                <c:pt idx="5">
                  <c:v>0.0007321532850981492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0.03921992761517964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0.16511377992090742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0.007118344355055473</c:v>
                </c:pt>
                <c:pt idx="5">
                  <c:v>0.030070437817552392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0.009100175784980296</c:v>
                </c:pt>
                <c:pt idx="4">
                  <c:v>0.0025664433600769906</c:v>
                </c:pt>
                <c:pt idx="5">
                  <c:v>0.20180210253763534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0.0010700733958231108</c:v>
                </c:pt>
                <c:pt idx="5">
                  <c:v>0.27872504504571294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0.024238281095927957</c:v>
                </c:pt>
                <c:pt idx="4">
                  <c:v>0.9703468669643357</c:v>
                </c:pt>
                <c:pt idx="5">
                  <c:v>0.005413367088669396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0.03654133627071417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0.00824377547534882</c:v>
                </c:pt>
                <c:pt idx="5">
                  <c:v>0.9917562245246512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0.00824377547534882</c:v>
                </c:pt>
                <c:pt idx="5">
                  <c:v>0.9917562245246512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0.052056343329605625</c:v>
                </c:pt>
                <c:pt idx="5">
                  <c:v>0.9479436566703944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0.052056343329605625</c:v>
                </c:pt>
                <c:pt idx="5">
                  <c:v>0.9479436566703944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0.0031597009283891027</c:v>
                </c:pt>
                <c:pt idx="4">
                  <c:v>0.22252527356135005</c:v>
                </c:pt>
                <c:pt idx="5">
                  <c:v>0.7743146313423718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0.1078982552789282</c:v>
                </c:pt>
                <c:pt idx="5">
                  <c:v>0.014067533925502595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0.01699174499212642</c:v>
                </c:pt>
                <c:pt idx="5">
                  <c:v>0.13355763998387588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0.015742718398456604</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0.0011808594241642617</c:v>
                </c:pt>
                <c:pt idx="4">
                  <c:v>0.15119299446825168</c:v>
                </c:pt>
                <c:pt idx="5">
                  <c:v>0.08625162424227127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0.0026047589397001896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0.053830062809249894</c:v>
                </c:pt>
                <c:pt idx="5">
                  <c:v>0.2155110275943783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0.0031597009283891027</c:v>
                </c:pt>
                <c:pt idx="4">
                  <c:v>0.22252527356135005</c:v>
                </c:pt>
                <c:pt idx="5">
                  <c:v>0.7743146313423718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0.007118344355055473</c:v>
                </c:pt>
                <c:pt idx="5">
                  <c:v>0.030070437817552392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0.001978841504224841</c:v>
                </c:pt>
                <c:pt idx="4">
                  <c:v>0.13608427619938532</c:v>
                </c:pt>
                <c:pt idx="5">
                  <c:v>0.044220638209432714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0.002073048452954874</c:v>
                </c:pt>
                <c:pt idx="5">
                  <c:v>0.9979269515470451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0.002073048452954874</c:v>
                </c:pt>
                <c:pt idx="5">
                  <c:v>0.9979269515470451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0.002073048452954874</c:v>
                </c:pt>
                <c:pt idx="5">
                  <c:v>0.9979269515470451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0.05948784410285978</c:v>
                </c:pt>
                <c:pt idx="5">
                  <c:v>0.9405121558971402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0.05948784410285978</c:v>
                </c:pt>
                <c:pt idx="5">
                  <c:v>0.9405121558971402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0.22360514585842808</c:v>
                </c:pt>
                <c:pt idx="5">
                  <c:v>0.7763948541415719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0.01277254335495254</c:v>
                </c:pt>
                <c:pt idx="5">
                  <c:v>0.11359116289890782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0.013168861037807284</c:v>
                </c:pt>
                <c:pt idx="5">
                  <c:v>0.1351254479289391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0.016177068301499467</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0.09805693336185896</c:v>
                </c:pt>
                <c:pt idx="5">
                  <c:v>0.1555086378378238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0.004076498851806732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0.05004277120293707</c:v>
                </c:pt>
                <c:pt idx="5">
                  <c:v>0.21022268056492915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0.22360514585842808</c:v>
                </c:pt>
                <c:pt idx="5">
                  <c:v>0.7763948541415719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0.004967867469613551</c:v>
                </c:pt>
                <c:pt idx="5">
                  <c:v>0.029381971951875023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0.04459616943125868</c:v>
                </c:pt>
                <c:pt idx="5">
                  <c:v>0.13256495295909704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0.017423533038835943</c:v>
                </c:pt>
                <c:pt idx="5">
                  <c:v>0.9825764669611641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0.017423533038835943</c:v>
                </c:pt>
                <c:pt idx="5">
                  <c:v>0.9825764669611641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0.024238281095927957</c:v>
                </c:pt>
                <c:pt idx="4">
                  <c:v>0.9703468669643357</c:v>
                </c:pt>
                <c:pt idx="5">
                  <c:v>0.005413367088669396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0.1317290666257316</c:v>
                </c:pt>
                <c:pt idx="5">
                  <c:v>0.0007321532850981492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0.16511377992090742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0.024354902759233535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0.009100175784980296</c:v>
                </c:pt>
                <c:pt idx="4">
                  <c:v>0.0025664433600769906</c:v>
                </c:pt>
                <c:pt idx="5">
                  <c:v>0.20180210253763534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0.0030397891906517945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0.0010700733958231108</c:v>
                </c:pt>
                <c:pt idx="5">
                  <c:v>0.27872504504571294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0.005445148084735518</c:v>
                </c:pt>
                <c:pt idx="4">
                  <c:v>0.1287004654567686</c:v>
                </c:pt>
                <c:pt idx="5">
                  <c:v>0.8658500114004466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0.024238281095927957</c:v>
                </c:pt>
                <c:pt idx="4">
                  <c:v>0.9703468669643357</c:v>
                </c:pt>
                <c:pt idx="5">
                  <c:v>0.005413367088669396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0.03654133627071417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0.002073048452954874</c:v>
                </c:pt>
                <c:pt idx="5">
                  <c:v>0.9979269515470451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0.01513810531094766</c:v>
                </c:pt>
                <c:pt idx="4">
                  <c:v>0.15643553656363424</c:v>
                </c:pt>
                <c:pt idx="5">
                  <c:v>0.0006087020023653051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0.00824377547534882</c:v>
                </c:pt>
                <c:pt idx="5">
                  <c:v>0.9917562245246512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0.029789208205848974</c:v>
                </c:pt>
                <c:pt idx="4">
                  <c:v>0.0035293358835349446</c:v>
                </c:pt>
                <c:pt idx="5">
                  <c:v>0.9666579784127466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0.00824377547534882</c:v>
                </c:pt>
                <c:pt idx="5">
                  <c:v>0.9917562245246512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0.05948784410285978</c:v>
                </c:pt>
                <c:pt idx="5">
                  <c:v>0.9405121558971402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0.05948784410285978</c:v>
                </c:pt>
                <c:pt idx="5">
                  <c:v>0.9405121558971402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0.13984401396409957</c:v>
                </c:pt>
                <c:pt idx="5">
                  <c:v>0.8601559860359005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0.22360514585842808</c:v>
                </c:pt>
                <c:pt idx="5">
                  <c:v>0.7763948541415719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0.01277254335495254</c:v>
                </c:pt>
                <c:pt idx="5">
                  <c:v>0.11359116289890782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10/09/2025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9/10/2025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9/10/2025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9/10/2025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9/10/2025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9/10/2025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9/10/2025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9/10/2025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9/10/2025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7.xml"/><Relationship Id="rId7" Type="http://schemas.openxmlformats.org/officeDocument/2006/relationships/chart" Target="../charts/chart578.xml"/><Relationship Id="rId8" Type="http://schemas.openxmlformats.org/officeDocument/2006/relationships/chart" Target="../charts/chart579.xml"/><Relationship Id="rId9" Type="http://schemas.openxmlformats.org/officeDocument/2006/relationships/chart" Target="../charts/chart580.xml"/><Relationship Id="rId10" Type="http://schemas.openxmlformats.org/officeDocument/2006/relationships/chart" Target="../charts/chart581.xml"/><Relationship Id="rId11" Type="http://schemas.openxmlformats.org/officeDocument/2006/relationships/chart" Target="../charts/chart582.xml"/><Relationship Id="rId12" Type="http://schemas.openxmlformats.org/officeDocument/2006/relationships/chart" Target="../charts/chart583.xml"/><Relationship Id="rId13" Type="http://schemas.openxmlformats.org/officeDocument/2006/relationships/chart" Target="../charts/chart584.xml"/><Relationship Id="rId14" Type="http://schemas.openxmlformats.org/officeDocument/2006/relationships/chart" Target="../charts/chart585.xml"/><Relationship Id="rId15" Type="http://schemas.openxmlformats.org/officeDocument/2006/relationships/chart" Target="../charts/chart586.xml"/><Relationship Id="rId16" Type="http://schemas.openxmlformats.org/officeDocument/2006/relationships/chart" Target="../charts/chart587.xml"/><Relationship Id="rId17" Type="http://schemas.openxmlformats.org/officeDocument/2006/relationships/chart" Target="../charts/chart588.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9.xml"/><Relationship Id="rId7" Type="http://schemas.openxmlformats.org/officeDocument/2006/relationships/chart" Target="../charts/chart590.xml"/><Relationship Id="rId8" Type="http://schemas.openxmlformats.org/officeDocument/2006/relationships/chart" Target="../charts/chart591.xml"/><Relationship Id="rId9" Type="http://schemas.openxmlformats.org/officeDocument/2006/relationships/chart" Target="../charts/chart592.xml"/><Relationship Id="rId10" Type="http://schemas.openxmlformats.org/officeDocument/2006/relationships/chart" Target="../charts/chart593.xml"/><Relationship Id="rId11" Type="http://schemas.openxmlformats.org/officeDocument/2006/relationships/chart" Target="../charts/chart594.xml"/><Relationship Id="rId12" Type="http://schemas.openxmlformats.org/officeDocument/2006/relationships/chart" Target="../charts/chart595.xml"/><Relationship Id="rId13" Type="http://schemas.openxmlformats.org/officeDocument/2006/relationships/chart" Target="../charts/chart596.xml"/><Relationship Id="rId14" Type="http://schemas.openxmlformats.org/officeDocument/2006/relationships/chart" Target="../charts/chart597.xml"/><Relationship Id="rId15" Type="http://schemas.openxmlformats.org/officeDocument/2006/relationships/chart" Target="../charts/chart598.xml"/><Relationship Id="rId16" Type="http://schemas.openxmlformats.org/officeDocument/2006/relationships/chart" Target="../charts/chart599.xml"/><Relationship Id="rId17" Type="http://schemas.openxmlformats.org/officeDocument/2006/relationships/chart" Target="../charts/chart6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1.xml"/><Relationship Id="rId7" Type="http://schemas.openxmlformats.org/officeDocument/2006/relationships/chart" Target="../charts/chart602.xml"/><Relationship Id="rId8" Type="http://schemas.openxmlformats.org/officeDocument/2006/relationships/chart" Target="../charts/chart603.xml"/><Relationship Id="rId9" Type="http://schemas.openxmlformats.org/officeDocument/2006/relationships/chart" Target="../charts/chart604.xml"/><Relationship Id="rId10" Type="http://schemas.openxmlformats.org/officeDocument/2006/relationships/chart" Target="../charts/chart605.xml"/><Relationship Id="rId11" Type="http://schemas.openxmlformats.org/officeDocument/2006/relationships/chart" Target="../charts/chart606.xml"/><Relationship Id="rId12" Type="http://schemas.openxmlformats.org/officeDocument/2006/relationships/chart" Target="../charts/chart607.xml"/><Relationship Id="rId13" Type="http://schemas.openxmlformats.org/officeDocument/2006/relationships/chart" Target="../charts/chart608.xml"/><Relationship Id="rId14" Type="http://schemas.openxmlformats.org/officeDocument/2006/relationships/chart" Target="../charts/chart609.xml"/><Relationship Id="rId15" Type="http://schemas.openxmlformats.org/officeDocument/2006/relationships/chart" Target="../charts/chart610.xml"/><Relationship Id="rId16" Type="http://schemas.openxmlformats.org/officeDocument/2006/relationships/chart" Target="../charts/chart611.xml"/><Relationship Id="rId17" Type="http://schemas.openxmlformats.org/officeDocument/2006/relationships/chart" Target="../charts/chart612.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3.xml"/><Relationship Id="rId7" Type="http://schemas.openxmlformats.org/officeDocument/2006/relationships/chart" Target="../charts/chart614.xml"/><Relationship Id="rId8" Type="http://schemas.openxmlformats.org/officeDocument/2006/relationships/chart" Target="../charts/chart615.xml"/><Relationship Id="rId9" Type="http://schemas.openxmlformats.org/officeDocument/2006/relationships/chart" Target="../charts/chart616.xml"/><Relationship Id="rId10" Type="http://schemas.openxmlformats.org/officeDocument/2006/relationships/chart" Target="../charts/chart617.xml"/><Relationship Id="rId11" Type="http://schemas.openxmlformats.org/officeDocument/2006/relationships/chart" Target="../charts/chart618.xml"/><Relationship Id="rId12" Type="http://schemas.openxmlformats.org/officeDocument/2006/relationships/chart" Target="../charts/chart619.xml"/><Relationship Id="rId13" Type="http://schemas.openxmlformats.org/officeDocument/2006/relationships/chart" Target="../charts/chart620.xml"/><Relationship Id="rId14" Type="http://schemas.openxmlformats.org/officeDocument/2006/relationships/chart" Target="../charts/chart621.xml"/><Relationship Id="rId15" Type="http://schemas.openxmlformats.org/officeDocument/2006/relationships/chart" Target="../charts/chart622.xml"/><Relationship Id="rId16" Type="http://schemas.openxmlformats.org/officeDocument/2006/relationships/chart" Target="../charts/chart623.xml"/><Relationship Id="rId17" Type="http://schemas.openxmlformats.org/officeDocument/2006/relationships/chart" Target="../charts/chart624.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5.xml"/><Relationship Id="rId7" Type="http://schemas.openxmlformats.org/officeDocument/2006/relationships/chart" Target="../charts/chart626.xml"/><Relationship Id="rId8" Type="http://schemas.openxmlformats.org/officeDocument/2006/relationships/chart" Target="../charts/chart627.xml"/><Relationship Id="rId9" Type="http://schemas.openxmlformats.org/officeDocument/2006/relationships/chart" Target="../charts/chart628.xml"/><Relationship Id="rId10" Type="http://schemas.openxmlformats.org/officeDocument/2006/relationships/chart" Target="../charts/chart629.xml"/><Relationship Id="rId11" Type="http://schemas.openxmlformats.org/officeDocument/2006/relationships/chart" Target="../charts/chart630.xml"/><Relationship Id="rId12" Type="http://schemas.openxmlformats.org/officeDocument/2006/relationships/chart" Target="../charts/chart631.xml"/><Relationship Id="rId13" Type="http://schemas.openxmlformats.org/officeDocument/2006/relationships/chart" Target="../charts/chart632.xml"/><Relationship Id="rId14" Type="http://schemas.openxmlformats.org/officeDocument/2006/relationships/chart" Target="../charts/chart633.xml"/><Relationship Id="rId15" Type="http://schemas.openxmlformats.org/officeDocument/2006/relationships/chart" Target="../charts/chart634.xml"/><Relationship Id="rId16" Type="http://schemas.openxmlformats.org/officeDocument/2006/relationships/chart" Target="../charts/chart635.xml"/><Relationship Id="rId17" Type="http://schemas.openxmlformats.org/officeDocument/2006/relationships/chart" Target="../charts/chart636.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7.xml"/><Relationship Id="rId7" Type="http://schemas.openxmlformats.org/officeDocument/2006/relationships/chart" Target="../charts/chart638.xml"/><Relationship Id="rId8" Type="http://schemas.openxmlformats.org/officeDocument/2006/relationships/chart" Target="../charts/chart639.xml"/><Relationship Id="rId9" Type="http://schemas.openxmlformats.org/officeDocument/2006/relationships/chart" Target="../charts/chart640.xml"/><Relationship Id="rId10" Type="http://schemas.openxmlformats.org/officeDocument/2006/relationships/chart" Target="../charts/chart641.xml"/><Relationship Id="rId11" Type="http://schemas.openxmlformats.org/officeDocument/2006/relationships/chart" Target="../charts/chart642.xml"/><Relationship Id="rId12" Type="http://schemas.openxmlformats.org/officeDocument/2006/relationships/chart" Target="../charts/chart643.xml"/><Relationship Id="rId13" Type="http://schemas.openxmlformats.org/officeDocument/2006/relationships/chart" Target="../charts/chart644.xml"/><Relationship Id="rId14" Type="http://schemas.openxmlformats.org/officeDocument/2006/relationships/chart" Target="../charts/chart645.xml"/><Relationship Id="rId15" Type="http://schemas.openxmlformats.org/officeDocument/2006/relationships/chart" Target="../charts/chart646.xml"/><Relationship Id="rId16" Type="http://schemas.openxmlformats.org/officeDocument/2006/relationships/chart" Target="../charts/chart647.xml"/><Relationship Id="rId17" Type="http://schemas.openxmlformats.org/officeDocument/2006/relationships/chart" Target="../charts/chart648.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17627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99574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5141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0616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76174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822954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45916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5256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31638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599220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113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8650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90377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99943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3530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9439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21269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33354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825623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7417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124388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5248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50319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95780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98372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576523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68115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059035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79866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27135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78138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82634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721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64138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509365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65250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82813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54880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62784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67191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24360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69867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64933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5763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13475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33796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12281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20062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40488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93702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494810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2548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79365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442345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7506</Words>
  <Application>Microsoft Office PowerPoint</Application>
  <PresentationFormat>On-screen Show (16:9)</PresentationFormat>
  <Paragraphs>2268</Paragraphs>
  <Slides>54</Slides>
  <Notes>54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2025-09-10T14:35:29Z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